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7529-4C6B-4DA4-BBCD-DCB6DCE17DC3}" type="datetimeFigureOut">
              <a:rPr lang="es-ES" smtClean="0"/>
              <a:pPr/>
              <a:t>11/08/2010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A059-7F1E-42A8-A6F7-E3B1C7011C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ndarave_7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cafetaleroin_7@hot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Documents and Settings\Administrador\Mis documentos\DCIM\fotos julio 09\P1010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3995678"/>
            <a:ext cx="72161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AREA: 4300M2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UBIC: PTO UIINCA KM 78  DISTRITO DE PERENE  PROV CHANCHAMAYO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PERU (SELVA CENTRAL ) 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DETALLES: CARRETERA MARGINAL Y RIO PERENE  IDEAL CASA DE CAMPO Y 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REPOSO  CON AMPLIA PLAYA  DE DESCANSO 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PRECIO $ </a:t>
            </a:r>
            <a:r>
              <a:rPr lang="es-ES" dirty="0" smtClean="0">
                <a:solidFill>
                  <a:srgbClr val="FFFF00"/>
                </a:solidFill>
              </a:rPr>
              <a:t>12500 </a:t>
            </a:r>
            <a:r>
              <a:rPr lang="es-ES" dirty="0" smtClean="0">
                <a:solidFill>
                  <a:srgbClr val="FFFF00"/>
                </a:solidFill>
              </a:rPr>
              <a:t>DOLARS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CONTACTO:  MOVIL :064964324641 MAIL:  </a:t>
            </a:r>
            <a:r>
              <a:rPr lang="es-ES" dirty="0" smtClean="0">
                <a:solidFill>
                  <a:srgbClr val="FFFF00"/>
                </a:solidFill>
                <a:hlinkClick r:id="rId3"/>
              </a:rPr>
              <a:t>candarave_7@hotmail.com</a:t>
            </a: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  <a:hlinkClick r:id="rId4"/>
              </a:rPr>
              <a:t>elcafetaleroin_7@hotmail.com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dirty="0" err="1" smtClean="0">
                <a:solidFill>
                  <a:srgbClr val="FFFF00"/>
                </a:solidFill>
              </a:rPr>
              <a:t>Atte</a:t>
            </a:r>
            <a:r>
              <a:rPr lang="es-ES" dirty="0" smtClean="0">
                <a:solidFill>
                  <a:srgbClr val="FFFF00"/>
                </a:solidFill>
              </a:rPr>
              <a:t> francisco </a:t>
            </a:r>
            <a:r>
              <a:rPr lang="es-ES" dirty="0" err="1" smtClean="0">
                <a:solidFill>
                  <a:srgbClr val="FFFF00"/>
                </a:solidFill>
              </a:rPr>
              <a:t>lopez</a:t>
            </a:r>
            <a:r>
              <a:rPr lang="es-ES" dirty="0" smtClean="0">
                <a:solidFill>
                  <a:srgbClr val="FFFF00"/>
                </a:solidFill>
              </a:rPr>
              <a:t> s</a:t>
            </a:r>
          </a:p>
          <a:p>
            <a:r>
              <a:rPr lang="es-ES" dirty="0" err="1" smtClean="0">
                <a:solidFill>
                  <a:srgbClr val="FFFF00"/>
                </a:solidFill>
              </a:rPr>
              <a:t>Ref</a:t>
            </a:r>
            <a:r>
              <a:rPr lang="es-ES" dirty="0" smtClean="0">
                <a:solidFill>
                  <a:srgbClr val="FFFF00"/>
                </a:solidFill>
              </a:rPr>
              <a:t>: acceso </a:t>
            </a:r>
            <a:r>
              <a:rPr lang="es-ES" dirty="0" err="1" smtClean="0">
                <a:solidFill>
                  <a:srgbClr val="FFFF00"/>
                </a:solidFill>
              </a:rPr>
              <a:t>facil</a:t>
            </a:r>
            <a:endParaRPr lang="es-E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Documents and Settings\Administrador\Mis documentos\DCIM\fotos julio 09\P1010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Documents and Settings\Administrador\Mis documentos\DCIM\fotos julio 09\P1010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Documents and Settings\Administrador\Mis documentos\DCIM\fotos julio 09\P10101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59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</dc:creator>
  <cp:lastModifiedBy>PC</cp:lastModifiedBy>
  <cp:revision>8</cp:revision>
  <dcterms:created xsi:type="dcterms:W3CDTF">2009-12-29T22:21:36Z</dcterms:created>
  <dcterms:modified xsi:type="dcterms:W3CDTF">2010-08-11T18:38:34Z</dcterms:modified>
</cp:coreProperties>
</file>