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67" r:id="rId4"/>
    <p:sldId id="258" r:id="rId5"/>
    <p:sldId id="260" r:id="rId6"/>
    <p:sldId id="261" r:id="rId7"/>
    <p:sldId id="262" r:id="rId8"/>
    <p:sldId id="263" r:id="rId9"/>
    <p:sldId id="264" r:id="rId10"/>
    <p:sldId id="265" r:id="rId11"/>
    <p:sldId id="266" r:id="rId12"/>
  </p:sldIdLst>
  <p:sldSz cx="9144000" cy="6858000" type="screen4x3"/>
  <p:notesSz cx="6858000" cy="9144000"/>
  <p:defaultTex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8" d="100"/>
          <a:sy n="38" d="100"/>
        </p:scale>
        <p:origin x="-75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9 Triángulo rectángulo"/>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Título"/>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grpSp>
        <p:nvGrpSpPr>
          <p:cNvPr id="2" name="1 Grupo"/>
          <p:cNvGrpSpPr/>
          <p:nvPr/>
        </p:nvGrpSpPr>
        <p:grpSpPr>
          <a:xfrm>
            <a:off x="-3765" y="4953000"/>
            <a:ext cx="9147765" cy="1912088"/>
            <a:chOff x="-3765" y="4832896"/>
            <a:chExt cx="9147765" cy="2032192"/>
          </a:xfrm>
        </p:grpSpPr>
        <p:sp>
          <p:nvSpPr>
            <p:cNvPr id="7" name="6 Forma libre"/>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Forma libre"/>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Forma libre"/>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Conector recto"/>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Marcador de fecha"/>
          <p:cNvSpPr>
            <a:spLocks noGrp="1"/>
          </p:cNvSpPr>
          <p:nvPr>
            <p:ph type="dt" sz="half" idx="10"/>
          </p:nvPr>
        </p:nvSpPr>
        <p:spPr/>
        <p:txBody>
          <a:bodyPr/>
          <a:lstStyle>
            <a:lvl1pPr>
              <a:defRPr>
                <a:solidFill>
                  <a:srgbClr val="FFFFFF"/>
                </a:solidFill>
              </a:defRPr>
            </a:lvl1pPr>
            <a:extLst/>
          </a:lstStyle>
          <a:p>
            <a:fld id="{B87975B7-9B3E-4FBD-9872-57DF67D48D9E}" type="datetimeFigureOut">
              <a:rPr lang="es-ES_tradnl" smtClean="0"/>
              <a:pPr/>
              <a:t>11/11/2009</a:t>
            </a:fld>
            <a:endParaRPr lang="es-ES_tradnl"/>
          </a:p>
        </p:txBody>
      </p:sp>
      <p:sp>
        <p:nvSpPr>
          <p:cNvPr id="19" name="18 Marcador de pie de página"/>
          <p:cNvSpPr>
            <a:spLocks noGrp="1"/>
          </p:cNvSpPr>
          <p:nvPr>
            <p:ph type="ftr" sz="quarter" idx="11"/>
          </p:nvPr>
        </p:nvSpPr>
        <p:spPr/>
        <p:txBody>
          <a:bodyPr/>
          <a:lstStyle>
            <a:lvl1pPr>
              <a:defRPr>
                <a:solidFill>
                  <a:schemeClr val="accent1">
                    <a:tint val="20000"/>
                  </a:schemeClr>
                </a:solidFill>
              </a:defRPr>
            </a:lvl1pPr>
            <a:extLst/>
          </a:lstStyle>
          <a:p>
            <a:endParaRPr lang="es-ES_tradnl"/>
          </a:p>
        </p:txBody>
      </p:sp>
      <p:sp>
        <p:nvSpPr>
          <p:cNvPr id="27" name="26 Marcador de número de diapositiva"/>
          <p:cNvSpPr>
            <a:spLocks noGrp="1"/>
          </p:cNvSpPr>
          <p:nvPr>
            <p:ph type="sldNum" sz="quarter" idx="12"/>
          </p:nvPr>
        </p:nvSpPr>
        <p:spPr/>
        <p:txBody>
          <a:bodyPr/>
          <a:lstStyle>
            <a:lvl1pPr>
              <a:defRPr>
                <a:solidFill>
                  <a:srgbClr val="FFFFFF"/>
                </a:solidFill>
              </a:defRPr>
            </a:lvl1pPr>
            <a:extLst/>
          </a:lstStyle>
          <a:p>
            <a:fld id="{F3A8C625-59E7-4E3E-AB96-1874E6BB3E29}" type="slidenum">
              <a:rPr lang="es-ES_tradnl" smtClean="0"/>
              <a:pPr/>
              <a:t>‹Nº›</a:t>
            </a:fld>
            <a:endParaRPr lang="es-ES_trad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1481329"/>
            <a:ext cx="8229600" cy="4386071"/>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B87975B7-9B3E-4FBD-9872-57DF67D48D9E}" type="datetimeFigureOut">
              <a:rPr lang="es-ES_tradnl" smtClean="0"/>
              <a:pPr/>
              <a:t>11/11/2009</a:t>
            </a:fld>
            <a:endParaRPr lang="es-ES_tradnl"/>
          </a:p>
        </p:txBody>
      </p:sp>
      <p:sp>
        <p:nvSpPr>
          <p:cNvPr id="5" name="4 Marcador de pie de página"/>
          <p:cNvSpPr>
            <a:spLocks noGrp="1"/>
          </p:cNvSpPr>
          <p:nvPr>
            <p:ph type="ftr" sz="quarter" idx="11"/>
          </p:nvPr>
        </p:nvSpPr>
        <p:spPr/>
        <p:txBody>
          <a:bodyPr/>
          <a:lstStyle>
            <a:extLst/>
          </a:lstStyle>
          <a:p>
            <a:endParaRPr lang="es-ES_tradnl"/>
          </a:p>
        </p:txBody>
      </p:sp>
      <p:sp>
        <p:nvSpPr>
          <p:cNvPr id="6" name="5 Marcador de número de diapositiva"/>
          <p:cNvSpPr>
            <a:spLocks noGrp="1"/>
          </p:cNvSpPr>
          <p:nvPr>
            <p:ph type="sldNum" sz="quarter" idx="12"/>
          </p:nvPr>
        </p:nvSpPr>
        <p:spPr/>
        <p:txBody>
          <a:bodyPr/>
          <a:lstStyle>
            <a:extLst/>
          </a:lstStyle>
          <a:p>
            <a:fld id="{F3A8C625-59E7-4E3E-AB96-1874E6BB3E29}" type="slidenum">
              <a:rPr lang="es-ES_tradnl" smtClean="0"/>
              <a:pPr/>
              <a:t>‹Nº›</a:t>
            </a:fld>
            <a:endParaRPr lang="es-ES_trad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44013" y="274640"/>
            <a:ext cx="1777470" cy="5592761"/>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1"/>
            <a:ext cx="6324600" cy="5592760"/>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B87975B7-9B3E-4FBD-9872-57DF67D48D9E}" type="datetimeFigureOut">
              <a:rPr lang="es-ES_tradnl" smtClean="0"/>
              <a:pPr/>
              <a:t>11/11/2009</a:t>
            </a:fld>
            <a:endParaRPr lang="es-ES_tradnl"/>
          </a:p>
        </p:txBody>
      </p:sp>
      <p:sp>
        <p:nvSpPr>
          <p:cNvPr id="5" name="4 Marcador de pie de página"/>
          <p:cNvSpPr>
            <a:spLocks noGrp="1"/>
          </p:cNvSpPr>
          <p:nvPr>
            <p:ph type="ftr" sz="quarter" idx="11"/>
          </p:nvPr>
        </p:nvSpPr>
        <p:spPr/>
        <p:txBody>
          <a:bodyPr/>
          <a:lstStyle>
            <a:extLst/>
          </a:lstStyle>
          <a:p>
            <a:endParaRPr lang="es-ES_tradnl"/>
          </a:p>
        </p:txBody>
      </p:sp>
      <p:sp>
        <p:nvSpPr>
          <p:cNvPr id="6" name="5 Marcador de número de diapositiva"/>
          <p:cNvSpPr>
            <a:spLocks noGrp="1"/>
          </p:cNvSpPr>
          <p:nvPr>
            <p:ph type="sldNum" sz="quarter" idx="12"/>
          </p:nvPr>
        </p:nvSpPr>
        <p:spPr/>
        <p:txBody>
          <a:bodyPr/>
          <a:lstStyle>
            <a:extLst/>
          </a:lstStyle>
          <a:p>
            <a:fld id="{F3A8C625-59E7-4E3E-AB96-1874E6BB3E29}" type="slidenum">
              <a:rPr lang="es-ES_tradnl" smtClean="0"/>
              <a:pPr/>
              <a:t>‹Nº›</a:t>
            </a:fld>
            <a:endParaRPr lang="es-ES_trad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B87975B7-9B3E-4FBD-9872-57DF67D48D9E}" type="datetimeFigureOut">
              <a:rPr lang="es-ES_tradnl" smtClean="0"/>
              <a:pPr/>
              <a:t>11/11/2009</a:t>
            </a:fld>
            <a:endParaRPr lang="es-ES_tradnl"/>
          </a:p>
        </p:txBody>
      </p:sp>
      <p:sp>
        <p:nvSpPr>
          <p:cNvPr id="5" name="4 Marcador de pie de página"/>
          <p:cNvSpPr>
            <a:spLocks noGrp="1"/>
          </p:cNvSpPr>
          <p:nvPr>
            <p:ph type="ftr" sz="quarter" idx="11"/>
          </p:nvPr>
        </p:nvSpPr>
        <p:spPr/>
        <p:txBody>
          <a:bodyPr/>
          <a:lstStyle>
            <a:extLst/>
          </a:lstStyle>
          <a:p>
            <a:endParaRPr lang="es-ES_tradnl"/>
          </a:p>
        </p:txBody>
      </p:sp>
      <p:sp>
        <p:nvSpPr>
          <p:cNvPr id="6" name="5 Marcador de número de diapositiva"/>
          <p:cNvSpPr>
            <a:spLocks noGrp="1"/>
          </p:cNvSpPr>
          <p:nvPr>
            <p:ph type="sldNum" sz="quarter" idx="12"/>
          </p:nvPr>
        </p:nvSpPr>
        <p:spPr/>
        <p:txBody>
          <a:bodyPr/>
          <a:lstStyle>
            <a:extLst/>
          </a:lstStyle>
          <a:p>
            <a:fld id="{F3A8C625-59E7-4E3E-AB96-1874E6BB3E29}" type="slidenum">
              <a:rPr lang="es-ES_tradnl" smtClean="0"/>
              <a:pPr/>
              <a:t>‹Nº›</a:t>
            </a:fld>
            <a:endParaRPr lang="es-ES_tradnl"/>
          </a:p>
        </p:txBody>
      </p:sp>
      <p:sp>
        <p:nvSpPr>
          <p:cNvPr id="7" name="6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B87975B7-9B3E-4FBD-9872-57DF67D48D9E}" type="datetimeFigureOut">
              <a:rPr lang="es-ES_tradnl" smtClean="0"/>
              <a:pPr/>
              <a:t>11/11/2009</a:t>
            </a:fld>
            <a:endParaRPr lang="es-ES_tradnl"/>
          </a:p>
        </p:txBody>
      </p:sp>
      <p:sp>
        <p:nvSpPr>
          <p:cNvPr id="5" name="4 Marcador de pie de página"/>
          <p:cNvSpPr>
            <a:spLocks noGrp="1"/>
          </p:cNvSpPr>
          <p:nvPr>
            <p:ph type="ftr" sz="quarter" idx="11"/>
          </p:nvPr>
        </p:nvSpPr>
        <p:spPr/>
        <p:txBody>
          <a:bodyPr/>
          <a:lstStyle>
            <a:extLst/>
          </a:lstStyle>
          <a:p>
            <a:endParaRPr lang="es-ES_tradnl"/>
          </a:p>
        </p:txBody>
      </p:sp>
      <p:sp>
        <p:nvSpPr>
          <p:cNvPr id="6" name="5 Marcador de número de diapositiva"/>
          <p:cNvSpPr>
            <a:spLocks noGrp="1"/>
          </p:cNvSpPr>
          <p:nvPr>
            <p:ph type="sldNum" sz="quarter" idx="12"/>
          </p:nvPr>
        </p:nvSpPr>
        <p:spPr/>
        <p:txBody>
          <a:bodyPr/>
          <a:lstStyle>
            <a:extLst/>
          </a:lstStyle>
          <a:p>
            <a:fld id="{F3A8C625-59E7-4E3E-AB96-1874E6BB3E29}" type="slidenum">
              <a:rPr lang="es-ES_tradnl" smtClean="0"/>
              <a:pPr/>
              <a:t>‹Nº›</a:t>
            </a:fld>
            <a:endParaRPr lang="es-ES_tradnl"/>
          </a:p>
        </p:txBody>
      </p:sp>
      <p:sp>
        <p:nvSpPr>
          <p:cNvPr id="7" name="6 Cheurón"/>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Cheurón"/>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2">
        <a:schemeClr val="bg1"/>
      </p:bgRef>
    </p:bg>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B87975B7-9B3E-4FBD-9872-57DF67D48D9E}" type="datetimeFigureOut">
              <a:rPr lang="es-ES_tradnl" smtClean="0"/>
              <a:pPr/>
              <a:t>11/11/2009</a:t>
            </a:fld>
            <a:endParaRPr lang="es-ES_tradnl"/>
          </a:p>
        </p:txBody>
      </p:sp>
      <p:sp>
        <p:nvSpPr>
          <p:cNvPr id="6" name="5 Marcador de pie de página"/>
          <p:cNvSpPr>
            <a:spLocks noGrp="1"/>
          </p:cNvSpPr>
          <p:nvPr>
            <p:ph type="ftr" sz="quarter" idx="11"/>
          </p:nvPr>
        </p:nvSpPr>
        <p:spPr/>
        <p:txBody>
          <a:bodyPr/>
          <a:lstStyle>
            <a:extLst/>
          </a:lstStyle>
          <a:p>
            <a:endParaRPr lang="es-ES_tradnl"/>
          </a:p>
        </p:txBody>
      </p:sp>
      <p:sp>
        <p:nvSpPr>
          <p:cNvPr id="7" name="6 Marcador de número de diapositiva"/>
          <p:cNvSpPr>
            <a:spLocks noGrp="1"/>
          </p:cNvSpPr>
          <p:nvPr>
            <p:ph type="sldNum" sz="quarter" idx="12"/>
          </p:nvPr>
        </p:nvSpPr>
        <p:spPr/>
        <p:txBody>
          <a:bodyPr/>
          <a:lstStyle>
            <a:extLst/>
          </a:lstStyle>
          <a:p>
            <a:fld id="{F3A8C625-59E7-4E3E-AB96-1874E6BB3E29}" type="slidenum">
              <a:rPr lang="es-ES_tradnl" smtClean="0"/>
              <a:pPr/>
              <a:t>‹Nº›</a:t>
            </a:fld>
            <a:endParaRPr lang="es-ES_tradnl"/>
          </a:p>
        </p:txBody>
      </p:sp>
      <p:sp>
        <p:nvSpPr>
          <p:cNvPr id="8" name="7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B87975B7-9B3E-4FBD-9872-57DF67D48D9E}" type="datetimeFigureOut">
              <a:rPr lang="es-ES_tradnl" smtClean="0"/>
              <a:pPr/>
              <a:t>11/11/2009</a:t>
            </a:fld>
            <a:endParaRPr lang="es-ES_tradnl"/>
          </a:p>
        </p:txBody>
      </p:sp>
      <p:sp>
        <p:nvSpPr>
          <p:cNvPr id="8" name="7 Marcador de pie de página"/>
          <p:cNvSpPr>
            <a:spLocks noGrp="1"/>
          </p:cNvSpPr>
          <p:nvPr>
            <p:ph type="ftr" sz="quarter" idx="11"/>
          </p:nvPr>
        </p:nvSpPr>
        <p:spPr/>
        <p:txBody>
          <a:bodyPr/>
          <a:lstStyle>
            <a:extLst/>
          </a:lstStyle>
          <a:p>
            <a:endParaRPr lang="es-ES_tradnl"/>
          </a:p>
        </p:txBody>
      </p:sp>
      <p:sp>
        <p:nvSpPr>
          <p:cNvPr id="9" name="8 Marcador de número de diapositiva"/>
          <p:cNvSpPr>
            <a:spLocks noGrp="1"/>
          </p:cNvSpPr>
          <p:nvPr>
            <p:ph type="sldNum" sz="quarter" idx="12"/>
          </p:nvPr>
        </p:nvSpPr>
        <p:spPr/>
        <p:txBody>
          <a:bodyPr/>
          <a:lstStyle>
            <a:extLst/>
          </a:lstStyle>
          <a:p>
            <a:fld id="{F3A8C625-59E7-4E3E-AB96-1874E6BB3E29}" type="slidenum">
              <a:rPr lang="es-ES_tradnl" smtClean="0"/>
              <a:pPr/>
              <a:t>‹Nº›</a:t>
            </a:fld>
            <a:endParaRPr lang="es-ES_tradnl"/>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bg>
      <p:bgRef idx="1002">
        <a:schemeClr val="bg1"/>
      </p:bgRef>
    </p:bg>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extLst/>
          </a:lstStyle>
          <a:p>
            <a:fld id="{B87975B7-9B3E-4FBD-9872-57DF67D48D9E}" type="datetimeFigureOut">
              <a:rPr lang="es-ES_tradnl" smtClean="0"/>
              <a:pPr/>
              <a:t>11/11/2009</a:t>
            </a:fld>
            <a:endParaRPr lang="es-ES_tradnl"/>
          </a:p>
        </p:txBody>
      </p:sp>
      <p:sp>
        <p:nvSpPr>
          <p:cNvPr id="4" name="3 Marcador de pie de página"/>
          <p:cNvSpPr>
            <a:spLocks noGrp="1"/>
          </p:cNvSpPr>
          <p:nvPr>
            <p:ph type="ftr" sz="quarter" idx="11"/>
          </p:nvPr>
        </p:nvSpPr>
        <p:spPr/>
        <p:txBody>
          <a:bodyPr/>
          <a:lstStyle>
            <a:extLst/>
          </a:lstStyle>
          <a:p>
            <a:endParaRPr lang="es-ES_tradnl"/>
          </a:p>
        </p:txBody>
      </p:sp>
      <p:sp>
        <p:nvSpPr>
          <p:cNvPr id="5" name="4 Marcador de número de diapositiva"/>
          <p:cNvSpPr>
            <a:spLocks noGrp="1"/>
          </p:cNvSpPr>
          <p:nvPr>
            <p:ph type="sldNum" sz="quarter" idx="12"/>
          </p:nvPr>
        </p:nvSpPr>
        <p:spPr/>
        <p:txBody>
          <a:bodyPr/>
          <a:lstStyle>
            <a:extLst/>
          </a:lstStyle>
          <a:p>
            <a:fld id="{F3A8C625-59E7-4E3E-AB96-1874E6BB3E29}" type="slidenum">
              <a:rPr lang="es-ES_tradnl" smtClean="0"/>
              <a:pPr/>
              <a:t>‹Nº›</a:t>
            </a:fld>
            <a:endParaRPr lang="es-ES_tradnl"/>
          </a:p>
        </p:txBody>
      </p:sp>
      <p:sp>
        <p:nvSpPr>
          <p:cNvPr id="6" name="5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fld id="{B87975B7-9B3E-4FBD-9872-57DF67D48D9E}" type="datetimeFigureOut">
              <a:rPr lang="es-ES_tradnl" smtClean="0"/>
              <a:pPr/>
              <a:t>11/11/2009</a:t>
            </a:fld>
            <a:endParaRPr lang="es-ES_tradnl"/>
          </a:p>
        </p:txBody>
      </p:sp>
      <p:sp>
        <p:nvSpPr>
          <p:cNvPr id="3" name="2 Marcador de pie de página"/>
          <p:cNvSpPr>
            <a:spLocks noGrp="1"/>
          </p:cNvSpPr>
          <p:nvPr>
            <p:ph type="ftr" sz="quarter" idx="11"/>
          </p:nvPr>
        </p:nvSpPr>
        <p:spPr/>
        <p:txBody>
          <a:bodyPr/>
          <a:lstStyle>
            <a:extLst/>
          </a:lstStyle>
          <a:p>
            <a:endParaRPr lang="es-ES_tradnl"/>
          </a:p>
        </p:txBody>
      </p:sp>
      <p:sp>
        <p:nvSpPr>
          <p:cNvPr id="4" name="3 Marcador de número de diapositiva"/>
          <p:cNvSpPr>
            <a:spLocks noGrp="1"/>
          </p:cNvSpPr>
          <p:nvPr>
            <p:ph type="sldNum" sz="quarter" idx="12"/>
          </p:nvPr>
        </p:nvSpPr>
        <p:spPr/>
        <p:txBody>
          <a:bodyPr/>
          <a:lstStyle>
            <a:extLst/>
          </a:lstStyle>
          <a:p>
            <a:fld id="{F3A8C625-59E7-4E3E-AB96-1874E6BB3E29}" type="slidenum">
              <a:rPr lang="es-ES_tradnl" smtClean="0"/>
              <a:pPr/>
              <a:t>‹Nº›</a:t>
            </a:fld>
            <a:endParaRPr lang="es-ES_trad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727032" y="6407944"/>
            <a:ext cx="1920240" cy="365760"/>
          </a:xfrm>
        </p:spPr>
        <p:txBody>
          <a:bodyPr/>
          <a:lstStyle>
            <a:extLst/>
          </a:lstStyle>
          <a:p>
            <a:fld id="{B87975B7-9B3E-4FBD-9872-57DF67D48D9E}" type="datetimeFigureOut">
              <a:rPr lang="es-ES_tradnl" smtClean="0"/>
              <a:pPr/>
              <a:t>11/11/2009</a:t>
            </a:fld>
            <a:endParaRPr lang="es-ES_tradnl"/>
          </a:p>
        </p:txBody>
      </p:sp>
      <p:sp>
        <p:nvSpPr>
          <p:cNvPr id="6" name="5 Marcador de pie de página"/>
          <p:cNvSpPr>
            <a:spLocks noGrp="1"/>
          </p:cNvSpPr>
          <p:nvPr>
            <p:ph type="ftr" sz="quarter" idx="11"/>
          </p:nvPr>
        </p:nvSpPr>
        <p:spPr/>
        <p:txBody>
          <a:bodyPr/>
          <a:lstStyle>
            <a:extLst/>
          </a:lstStyle>
          <a:p>
            <a:endParaRPr lang="es-ES_tradnl"/>
          </a:p>
        </p:txBody>
      </p:sp>
      <p:sp>
        <p:nvSpPr>
          <p:cNvPr id="7" name="6 Marcador de número de diapositiva"/>
          <p:cNvSpPr>
            <a:spLocks noGrp="1"/>
          </p:cNvSpPr>
          <p:nvPr>
            <p:ph type="sldNum" sz="quarter" idx="12"/>
          </p:nvPr>
        </p:nvSpPr>
        <p:spPr/>
        <p:txBody>
          <a:bodyPr/>
          <a:lstStyle>
            <a:extLst/>
          </a:lstStyle>
          <a:p>
            <a:fld id="{F3A8C625-59E7-4E3E-AB96-1874E6BB3E29}" type="slidenum">
              <a:rPr lang="es-ES_tradnl" smtClean="0"/>
              <a:pPr/>
              <a:t>‹Nº›</a:t>
            </a:fld>
            <a:endParaRPr lang="es-ES_tradnl"/>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
        <p:nvSpPr>
          <p:cNvPr id="3" name="2 Marcador de posición de imagen"/>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s-ES" smtClean="0"/>
              <a:t>Haga clic en el icono para agregar una imagen</a:t>
            </a:r>
            <a:endParaRPr kumimoji="0" lang="en-US" dirty="0"/>
          </a:p>
        </p:txBody>
      </p:sp>
      <p:sp>
        <p:nvSpPr>
          <p:cNvPr id="5" name="4 Marcador de fecha"/>
          <p:cNvSpPr>
            <a:spLocks noGrp="1"/>
          </p:cNvSpPr>
          <p:nvPr>
            <p:ph type="dt" sz="half" idx="10"/>
          </p:nvPr>
        </p:nvSpPr>
        <p:spPr/>
        <p:txBody>
          <a:bodyPr/>
          <a:lstStyle>
            <a:lvl1pPr>
              <a:defRPr>
                <a:solidFill>
                  <a:schemeClr val="tx1"/>
                </a:solidFill>
              </a:defRPr>
            </a:lvl1pPr>
            <a:extLst/>
          </a:lstStyle>
          <a:p>
            <a:fld id="{B87975B7-9B3E-4FBD-9872-57DF67D48D9E}" type="datetimeFigureOut">
              <a:rPr lang="es-ES_tradnl" smtClean="0"/>
              <a:pPr/>
              <a:t>11/11/2009</a:t>
            </a:fld>
            <a:endParaRPr lang="es-ES_tradnl"/>
          </a:p>
        </p:txBody>
      </p:sp>
      <p:sp>
        <p:nvSpPr>
          <p:cNvPr id="6" name="5 Marcador de pie de página"/>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s-ES_tradnl"/>
          </a:p>
        </p:txBody>
      </p:sp>
      <p:sp>
        <p:nvSpPr>
          <p:cNvPr id="7" name="6 Marcador de número de diapositiva"/>
          <p:cNvSpPr>
            <a:spLocks noGrp="1"/>
          </p:cNvSpPr>
          <p:nvPr>
            <p:ph type="sldNum" sz="quarter" idx="12"/>
          </p:nvPr>
        </p:nvSpPr>
        <p:spPr/>
        <p:txBody>
          <a:bodyPr/>
          <a:lstStyle>
            <a:lvl1pPr>
              <a:defRPr>
                <a:solidFill>
                  <a:schemeClr val="tx1"/>
                </a:solidFill>
              </a:defRPr>
            </a:lvl1pPr>
            <a:extLst/>
          </a:lstStyle>
          <a:p>
            <a:fld id="{F3A8C625-59E7-4E3E-AB96-1874E6BB3E29}" type="slidenum">
              <a:rPr lang="es-ES_tradnl" smtClean="0"/>
              <a:pPr/>
              <a:t>‹Nº›</a:t>
            </a:fld>
            <a:endParaRPr lang="es-ES_tradnl"/>
          </a:p>
        </p:txBody>
      </p:sp>
      <p:sp>
        <p:nvSpPr>
          <p:cNvPr id="2" name="1 Título"/>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s-ES" smtClean="0"/>
              <a:t>Haga clic para modificar el estilo de título del patrón</a:t>
            </a:r>
            <a:endParaRPr kumimoji="0" lang="en-US"/>
          </a:p>
        </p:txBody>
      </p:sp>
      <p:sp>
        <p:nvSpPr>
          <p:cNvPr id="8" name="7 Forma libre"/>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Forma libre"/>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Triángulo rectángulo"/>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Cheurón"/>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Cheurón"/>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Forma libre"/>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Forma libre"/>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Triángulo rectángulo"/>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B87975B7-9B3E-4FBD-9872-57DF67D48D9E}" type="datetimeFigureOut">
              <a:rPr lang="es-ES_tradnl" smtClean="0"/>
              <a:pPr/>
              <a:t>11/11/2009</a:t>
            </a:fld>
            <a:endParaRPr lang="es-ES_tradnl"/>
          </a:p>
        </p:txBody>
      </p:sp>
      <p:sp>
        <p:nvSpPr>
          <p:cNvPr id="22" name="21 Marcador de pie de página"/>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s-ES_tradnl"/>
          </a:p>
        </p:txBody>
      </p:sp>
      <p:sp>
        <p:nvSpPr>
          <p:cNvPr id="18" name="17 Marcador de número de diapositiva"/>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3A8C625-59E7-4E3E-AB96-1874E6BB3E29}" type="slidenum">
              <a:rPr lang="es-ES_tradnl" smtClean="0"/>
              <a:pPr/>
              <a:t>‹Nº›</a:t>
            </a:fld>
            <a:endParaRPr lang="es-ES_tradnl"/>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785786" y="1785926"/>
            <a:ext cx="7772400" cy="1829761"/>
          </a:xfrm>
        </p:spPr>
        <p:txBody>
          <a:bodyPr/>
          <a:lstStyle/>
          <a:p>
            <a:r>
              <a:rPr lang="es-ES_tradnl" dirty="0" err="1" smtClean="0"/>
              <a:t>Dreams</a:t>
            </a:r>
            <a:r>
              <a:rPr lang="es-ES_tradnl" dirty="0" smtClean="0"/>
              <a:t> Los Cabos Resort </a:t>
            </a:r>
            <a:endParaRPr lang="es-ES_tradnl" dirty="0"/>
          </a:p>
        </p:txBody>
      </p:sp>
      <p:sp>
        <p:nvSpPr>
          <p:cNvPr id="3" name="2 Subtítulo"/>
          <p:cNvSpPr>
            <a:spLocks noGrp="1"/>
          </p:cNvSpPr>
          <p:nvPr>
            <p:ph type="subTitle" idx="1"/>
          </p:nvPr>
        </p:nvSpPr>
        <p:spPr/>
        <p:txBody>
          <a:bodyPr/>
          <a:lstStyle/>
          <a:p>
            <a:r>
              <a:rPr lang="es-ES_tradnl" dirty="0" smtClean="0"/>
              <a:t>COSTO $ 78 MILLONES DE DOLARES</a:t>
            </a:r>
            <a:endParaRPr lang="es-ES_tradnl"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2 Título"/>
          <p:cNvSpPr txBox="1">
            <a:spLocks/>
          </p:cNvSpPr>
          <p:nvPr/>
        </p:nvSpPr>
        <p:spPr>
          <a:xfrm>
            <a:off x="457200" y="274638"/>
            <a:ext cx="8229600" cy="1143000"/>
          </a:xfrm>
          <a:prstGeom prst="rect">
            <a:avLst/>
          </a:prstGeom>
        </p:spPr>
        <p:txBody>
          <a:bodyPr>
            <a:normAutofit fontScale="975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s-ES_tradnl" sz="4100" b="1" i="0" u="none" strike="noStrike" kern="1200" cap="none" spc="0" normalizeH="0" baseline="0" noProof="0" dirty="0" err="1"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Dreams</a:t>
            </a:r>
            <a:r>
              <a:rPr kumimoji="0" lang="es-ES_tradnl" sz="41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 Los Cabos Resort </a:t>
            </a:r>
            <a:endParaRPr kumimoji="0" lang="es-ES_tradnl" sz="4100" b="1" i="0" u="none" strike="noStrike" kern="1200" cap="none" spc="0" normalizeH="0" baseline="0" noProof="0" dirty="0">
              <a:ln>
                <a:noFill/>
              </a:ln>
              <a:solidFill>
                <a:schemeClr val="tx2"/>
              </a:solidFill>
              <a:effectLst>
                <a:outerShdw blurRad="31750" dist="25400" dir="5400000" algn="tl" rotWithShape="0">
                  <a:srgbClr val="000000">
                    <a:alpha val="25000"/>
                  </a:srgbClr>
                </a:outerShdw>
              </a:effectLst>
              <a:uLnTx/>
              <a:uFillTx/>
              <a:latin typeface="+mj-lt"/>
              <a:ea typeface="+mj-ea"/>
              <a:cs typeface="+mj-cs"/>
            </a:endParaRPr>
          </a:p>
        </p:txBody>
      </p:sp>
      <p:pic>
        <p:nvPicPr>
          <p:cNvPr id="55298" name="Picture 2" descr="Dreams Los Cabos bedroom suite"/>
          <p:cNvPicPr>
            <a:picLocks noChangeAspect="1" noChangeArrowheads="1"/>
          </p:cNvPicPr>
          <p:nvPr/>
        </p:nvPicPr>
        <p:blipFill>
          <a:blip r:embed="rId2" cstate="print"/>
          <a:srcRect/>
          <a:stretch>
            <a:fillRect/>
          </a:stretch>
        </p:blipFill>
        <p:spPr bwMode="auto">
          <a:xfrm>
            <a:off x="1857356" y="1571612"/>
            <a:ext cx="4814982" cy="3643338"/>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2 Título"/>
          <p:cNvSpPr txBox="1">
            <a:spLocks/>
          </p:cNvSpPr>
          <p:nvPr/>
        </p:nvSpPr>
        <p:spPr>
          <a:xfrm>
            <a:off x="457200" y="274638"/>
            <a:ext cx="8229600" cy="1143000"/>
          </a:xfrm>
          <a:prstGeom prst="rect">
            <a:avLst/>
          </a:prstGeom>
        </p:spPr>
        <p:txBody>
          <a:bodyPr>
            <a:normAutofit fontScale="975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s-ES_tradnl" sz="4100" b="1" i="0" u="none" strike="noStrike" kern="1200" cap="none" spc="0" normalizeH="0" baseline="0" noProof="0" dirty="0" err="1"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Dreams</a:t>
            </a:r>
            <a:r>
              <a:rPr kumimoji="0" lang="es-ES_tradnl" sz="41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 Los Cabos Resort </a:t>
            </a:r>
            <a:endParaRPr kumimoji="0" lang="es-ES_tradnl" sz="4100" b="1" i="0" u="none" strike="noStrike" kern="1200" cap="none" spc="0" normalizeH="0" baseline="0" noProof="0" dirty="0">
              <a:ln>
                <a:noFill/>
              </a:ln>
              <a:solidFill>
                <a:schemeClr val="tx2"/>
              </a:solidFill>
              <a:effectLst>
                <a:outerShdw blurRad="31750" dist="25400" dir="5400000" algn="tl" rotWithShape="0">
                  <a:srgbClr val="000000">
                    <a:alpha val="25000"/>
                  </a:srgbClr>
                </a:outerShdw>
              </a:effectLst>
              <a:uLnTx/>
              <a:uFillTx/>
              <a:latin typeface="+mj-lt"/>
              <a:ea typeface="+mj-ea"/>
              <a:cs typeface="+mj-cs"/>
            </a:endParaRPr>
          </a:p>
        </p:txBody>
      </p:sp>
      <p:pic>
        <p:nvPicPr>
          <p:cNvPr id="54274" name="Picture 2" descr="Dreams Los Cabos spa services"/>
          <p:cNvPicPr>
            <a:picLocks noChangeAspect="1" noChangeArrowheads="1"/>
          </p:cNvPicPr>
          <p:nvPr/>
        </p:nvPicPr>
        <p:blipFill>
          <a:blip r:embed="rId2" cstate="print"/>
          <a:srcRect/>
          <a:stretch>
            <a:fillRect/>
          </a:stretch>
        </p:blipFill>
        <p:spPr bwMode="auto">
          <a:xfrm>
            <a:off x="2214546" y="1857364"/>
            <a:ext cx="5098216" cy="3857652"/>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fontScale="92500" lnSpcReduction="10000"/>
          </a:bodyPr>
          <a:lstStyle/>
          <a:p>
            <a:r>
              <a:rPr lang="es-MX" b="1" dirty="0" err="1" smtClean="0"/>
              <a:t>Dreams</a:t>
            </a:r>
            <a:r>
              <a:rPr lang="es-MX" b="1" dirty="0" smtClean="0"/>
              <a:t> Los Cabos Suites Golf Resort &amp; Spa</a:t>
            </a:r>
            <a:r>
              <a:rPr lang="es-MX" dirty="0" smtClean="0"/>
              <a:t> corona la oferta de hoteles de lujo con su elegancia casual y una relajada atmósfera en su encantadora y romántica arquitectura de Hacienda Mexicana, en medio de un insólito paisaje. No existe imagen más atractiva para recibirle en medio del entorno desértico que la inmensa frescura del Océano Pacífico al fondo del lobby. No, no es un espejismo, es </a:t>
            </a:r>
            <a:r>
              <a:rPr lang="es-MX" b="1" dirty="0" err="1" smtClean="0"/>
              <a:t>Dreams</a:t>
            </a:r>
            <a:r>
              <a:rPr lang="es-MX" b="1" dirty="0" smtClean="0"/>
              <a:t> Los Cabos Suites Golf Resort &amp; Spa</a:t>
            </a:r>
            <a:r>
              <a:rPr lang="es-MX" dirty="0" smtClean="0"/>
              <a:t>. </a:t>
            </a:r>
            <a:br>
              <a:rPr lang="es-MX" dirty="0" smtClean="0"/>
            </a:br>
            <a:r>
              <a:rPr lang="es-MX" dirty="0" smtClean="0"/>
              <a:t/>
            </a:r>
            <a:br>
              <a:rPr lang="es-MX" dirty="0" smtClean="0"/>
            </a:br>
            <a:endParaRPr lang="es-ES_tradnl" dirty="0"/>
          </a:p>
        </p:txBody>
      </p:sp>
      <p:sp>
        <p:nvSpPr>
          <p:cNvPr id="3" name="2 Título"/>
          <p:cNvSpPr>
            <a:spLocks noGrp="1"/>
          </p:cNvSpPr>
          <p:nvPr>
            <p:ph type="title"/>
          </p:nvPr>
        </p:nvSpPr>
        <p:spPr/>
        <p:txBody>
          <a:bodyPr/>
          <a:lstStyle/>
          <a:p>
            <a:r>
              <a:rPr lang="es-ES_tradnl" dirty="0" err="1" smtClean="0"/>
              <a:t>Dreams</a:t>
            </a:r>
            <a:r>
              <a:rPr lang="es-ES_tradnl" dirty="0" smtClean="0"/>
              <a:t> Los Cabos Resort </a:t>
            </a:r>
            <a:endParaRPr lang="es-ES_tradn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r>
              <a:rPr lang="es-MX" dirty="0" err="1" smtClean="0"/>
              <a:t>Dreams</a:t>
            </a:r>
            <a:r>
              <a:rPr lang="es-MX" dirty="0" smtClean="0"/>
              <a:t> Los Cabos Suites Golf Resort &amp; Spa se encuentra en el "Corredor" a 25 minutos de Cabo San Lucas y a 10 de San José del Cabo, en la exclusiva zona de golf Cabo Real. El aeropuerto está a 40 minutos</a:t>
            </a:r>
            <a:r>
              <a:rPr lang="es-MX" dirty="0" smtClean="0"/>
              <a:t>.</a:t>
            </a:r>
          </a:p>
          <a:p>
            <a:r>
              <a:rPr lang="es-MX" dirty="0" smtClean="0"/>
              <a:t>Sea parte de un romántico y elegante escenario. Este lujoso hotel cuenta con 308 sobrias suites, todas con vista al mar y finamente decoradas con excepcionales telas y amenidades de primera. </a:t>
            </a:r>
            <a:endParaRPr lang="es-MX" dirty="0"/>
          </a:p>
        </p:txBody>
      </p:sp>
      <p:sp>
        <p:nvSpPr>
          <p:cNvPr id="3" name="2 Título"/>
          <p:cNvSpPr>
            <a:spLocks noGrp="1"/>
          </p:cNvSpPr>
          <p:nvPr>
            <p:ph type="title"/>
          </p:nvPr>
        </p:nvSpPr>
        <p:spPr/>
        <p:txBody>
          <a:bodyPr/>
          <a:lstStyle/>
          <a:p>
            <a:r>
              <a:rPr lang="es-ES_tradnl" dirty="0" err="1" smtClean="0"/>
              <a:t>Dreams</a:t>
            </a:r>
            <a:r>
              <a:rPr lang="es-ES_tradnl" dirty="0" smtClean="0"/>
              <a:t> Los Cabos Resort </a:t>
            </a:r>
            <a:endParaRPr lang="es-MX"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226" name="Picture 2" descr="Dreams Los Cabos pool"/>
          <p:cNvPicPr>
            <a:picLocks noChangeAspect="1" noChangeArrowheads="1"/>
          </p:cNvPicPr>
          <p:nvPr/>
        </p:nvPicPr>
        <p:blipFill>
          <a:blip r:embed="rId2" cstate="print"/>
          <a:srcRect/>
          <a:stretch>
            <a:fillRect/>
          </a:stretch>
        </p:blipFill>
        <p:spPr bwMode="auto">
          <a:xfrm>
            <a:off x="2143108" y="1571612"/>
            <a:ext cx="5572164" cy="4216273"/>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p:spPr>
      </p:pic>
      <p:sp>
        <p:nvSpPr>
          <p:cNvPr id="5" name="2 Título"/>
          <p:cNvSpPr>
            <a:spLocks noGrp="1"/>
          </p:cNvSpPr>
          <p:nvPr>
            <p:ph type="title"/>
          </p:nvPr>
        </p:nvSpPr>
        <p:spPr>
          <a:xfrm>
            <a:off x="457200" y="274638"/>
            <a:ext cx="8229600" cy="1143000"/>
          </a:xfrm>
        </p:spPr>
        <p:txBody>
          <a:bodyPr>
            <a:normAutofit/>
          </a:bodyPr>
          <a:lstStyle/>
          <a:p>
            <a:r>
              <a:rPr lang="es-ES_tradnl" dirty="0" err="1" smtClean="0"/>
              <a:t>Dreams</a:t>
            </a:r>
            <a:r>
              <a:rPr lang="es-ES_tradnl" dirty="0" smtClean="0"/>
              <a:t> Los Cabos Resort </a:t>
            </a:r>
            <a:endParaRPr lang="es-ES_tradnl"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normAutofit/>
          </a:bodyPr>
          <a:lstStyle/>
          <a:p>
            <a:r>
              <a:rPr lang="es-ES_tradnl" dirty="0" err="1" smtClean="0"/>
              <a:t>Dreams</a:t>
            </a:r>
            <a:r>
              <a:rPr lang="es-ES_tradnl" dirty="0" smtClean="0"/>
              <a:t> Los Cabos Resort </a:t>
            </a:r>
            <a:endParaRPr lang="es-ES_tradnl" dirty="0"/>
          </a:p>
        </p:txBody>
      </p:sp>
      <p:pic>
        <p:nvPicPr>
          <p:cNvPr id="60418" name="Picture 2" descr="Dreams Los Cabos aerial view"/>
          <p:cNvPicPr>
            <a:picLocks noChangeAspect="1" noChangeArrowheads="1"/>
          </p:cNvPicPr>
          <p:nvPr/>
        </p:nvPicPr>
        <p:blipFill>
          <a:blip r:embed="rId2" cstate="print"/>
          <a:srcRect/>
          <a:stretch>
            <a:fillRect/>
          </a:stretch>
        </p:blipFill>
        <p:spPr bwMode="auto">
          <a:xfrm>
            <a:off x="2143108" y="1857364"/>
            <a:ext cx="4689397" cy="3548311"/>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Título"/>
          <p:cNvSpPr txBox="1">
            <a:spLocks/>
          </p:cNvSpPr>
          <p:nvPr/>
        </p:nvSpPr>
        <p:spPr>
          <a:xfrm>
            <a:off x="609600" y="427038"/>
            <a:ext cx="8229600" cy="1143000"/>
          </a:xfrm>
          <a:prstGeom prst="rect">
            <a:avLst/>
          </a:prstGeom>
        </p:spPr>
        <p:txBody>
          <a:bodyPr vert="horz" rtlCol="0" anchor="ctr">
            <a:normAutofit fontScale="97500"/>
            <a:scene3d>
              <a:camera prst="orthographicFront"/>
              <a:lightRig rig="soft" dir="t"/>
            </a:scene3d>
            <a:sp3d prstMaterial="softEdge">
              <a:bevelT w="25400" h="25400"/>
            </a:sp3d>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s-ES_tradnl" sz="4100" b="1" i="0" u="none" strike="noStrike" kern="1200" cap="none" spc="0" normalizeH="0" baseline="0" noProof="0" dirty="0" err="1"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Dreams</a:t>
            </a:r>
            <a:r>
              <a:rPr kumimoji="0" lang="es-ES_tradnl" sz="41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 Los Cabos Resort </a:t>
            </a:r>
            <a:endParaRPr kumimoji="0" lang="es-ES_tradnl" sz="4100" b="1" i="0" u="none" strike="noStrike" kern="1200" cap="none" spc="0" normalizeH="0" baseline="0" noProof="0" dirty="0">
              <a:ln>
                <a:noFill/>
              </a:ln>
              <a:solidFill>
                <a:schemeClr val="tx2"/>
              </a:solidFill>
              <a:effectLst>
                <a:outerShdw blurRad="31750" dist="25400" dir="5400000" algn="tl" rotWithShape="0">
                  <a:srgbClr val="000000">
                    <a:alpha val="25000"/>
                  </a:srgbClr>
                </a:outerShdw>
              </a:effectLst>
              <a:uLnTx/>
              <a:uFillTx/>
              <a:latin typeface="+mj-lt"/>
              <a:ea typeface="+mj-ea"/>
              <a:cs typeface="+mj-cs"/>
            </a:endParaRPr>
          </a:p>
        </p:txBody>
      </p:sp>
      <p:pic>
        <p:nvPicPr>
          <p:cNvPr id="59394" name="Picture 2" descr="Dreams Los Cabos entrance"/>
          <p:cNvPicPr>
            <a:picLocks noChangeAspect="1" noChangeArrowheads="1"/>
          </p:cNvPicPr>
          <p:nvPr/>
        </p:nvPicPr>
        <p:blipFill>
          <a:blip r:embed="rId2" cstate="print"/>
          <a:srcRect/>
          <a:stretch>
            <a:fillRect/>
          </a:stretch>
        </p:blipFill>
        <p:spPr bwMode="auto">
          <a:xfrm>
            <a:off x="2571736" y="1571612"/>
            <a:ext cx="4857784" cy="3675724"/>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2 Título"/>
          <p:cNvSpPr txBox="1">
            <a:spLocks/>
          </p:cNvSpPr>
          <p:nvPr/>
        </p:nvSpPr>
        <p:spPr>
          <a:xfrm>
            <a:off x="457200" y="274638"/>
            <a:ext cx="8229600" cy="1143000"/>
          </a:xfrm>
          <a:prstGeom prst="rect">
            <a:avLst/>
          </a:prstGeom>
        </p:spPr>
        <p:txBody>
          <a:bodyPr>
            <a:normAutofit fontScale="975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s-ES_tradnl" sz="4100" b="1" i="0" u="none" strike="noStrike" kern="1200" cap="none" spc="0" normalizeH="0" baseline="0" noProof="0" dirty="0" err="1"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Dreams</a:t>
            </a:r>
            <a:r>
              <a:rPr kumimoji="0" lang="es-ES_tradnl" sz="41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 Los Cabos Resort </a:t>
            </a:r>
            <a:endParaRPr kumimoji="0" lang="es-ES_tradnl" sz="4100" b="1" i="0" u="none" strike="noStrike" kern="1200" cap="none" spc="0" normalizeH="0" baseline="0" noProof="0" dirty="0">
              <a:ln>
                <a:noFill/>
              </a:ln>
              <a:solidFill>
                <a:schemeClr val="tx2"/>
              </a:solidFill>
              <a:effectLst>
                <a:outerShdw blurRad="31750" dist="25400" dir="5400000" algn="tl" rotWithShape="0">
                  <a:srgbClr val="000000">
                    <a:alpha val="25000"/>
                  </a:srgbClr>
                </a:outerShdw>
              </a:effectLst>
              <a:uLnTx/>
              <a:uFillTx/>
              <a:latin typeface="+mj-lt"/>
              <a:ea typeface="+mj-ea"/>
              <a:cs typeface="+mj-cs"/>
            </a:endParaRPr>
          </a:p>
        </p:txBody>
      </p:sp>
      <p:pic>
        <p:nvPicPr>
          <p:cNvPr id="58370" name="Picture 2" descr="Dreams Los Cabos outdoor dining"/>
          <p:cNvPicPr>
            <a:picLocks noChangeAspect="1" noChangeArrowheads="1"/>
          </p:cNvPicPr>
          <p:nvPr/>
        </p:nvPicPr>
        <p:blipFill>
          <a:blip r:embed="rId2" cstate="print"/>
          <a:srcRect/>
          <a:stretch>
            <a:fillRect/>
          </a:stretch>
        </p:blipFill>
        <p:spPr bwMode="auto">
          <a:xfrm>
            <a:off x="2194089" y="1785926"/>
            <a:ext cx="5003805" cy="3786214"/>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2 Título"/>
          <p:cNvSpPr txBox="1">
            <a:spLocks/>
          </p:cNvSpPr>
          <p:nvPr/>
        </p:nvSpPr>
        <p:spPr>
          <a:xfrm>
            <a:off x="457200" y="274638"/>
            <a:ext cx="8229600" cy="1143000"/>
          </a:xfrm>
          <a:prstGeom prst="rect">
            <a:avLst/>
          </a:prstGeom>
        </p:spPr>
        <p:txBody>
          <a:bodyPr>
            <a:normAutofit fontScale="975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s-ES_tradnl" sz="4100" b="1" i="0" u="none" strike="noStrike" kern="1200" cap="none" spc="0" normalizeH="0" baseline="0" noProof="0" dirty="0" err="1"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Dreams</a:t>
            </a:r>
            <a:r>
              <a:rPr kumimoji="0" lang="es-ES_tradnl" sz="41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 Los Cabos Resort </a:t>
            </a:r>
            <a:endParaRPr kumimoji="0" lang="es-ES_tradnl" sz="4100" b="1" i="0" u="none" strike="noStrike" kern="1200" cap="none" spc="0" normalizeH="0" baseline="0" noProof="0" dirty="0">
              <a:ln>
                <a:noFill/>
              </a:ln>
              <a:solidFill>
                <a:schemeClr val="tx2"/>
              </a:solidFill>
              <a:effectLst>
                <a:outerShdw blurRad="31750" dist="25400" dir="5400000" algn="tl" rotWithShape="0">
                  <a:srgbClr val="000000">
                    <a:alpha val="25000"/>
                  </a:srgbClr>
                </a:outerShdw>
              </a:effectLst>
              <a:uLnTx/>
              <a:uFillTx/>
              <a:latin typeface="+mj-lt"/>
              <a:ea typeface="+mj-ea"/>
              <a:cs typeface="+mj-cs"/>
            </a:endParaRPr>
          </a:p>
        </p:txBody>
      </p:sp>
      <p:pic>
        <p:nvPicPr>
          <p:cNvPr id="57346" name="Picture 2" descr="Dreams Los Cabos lounge"/>
          <p:cNvPicPr>
            <a:picLocks noChangeAspect="1" noChangeArrowheads="1"/>
          </p:cNvPicPr>
          <p:nvPr/>
        </p:nvPicPr>
        <p:blipFill>
          <a:blip r:embed="rId2" cstate="print"/>
          <a:srcRect/>
          <a:stretch>
            <a:fillRect/>
          </a:stretch>
        </p:blipFill>
        <p:spPr bwMode="auto">
          <a:xfrm>
            <a:off x="1714480" y="1714488"/>
            <a:ext cx="5003805" cy="3786214"/>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2 Título"/>
          <p:cNvSpPr txBox="1">
            <a:spLocks/>
          </p:cNvSpPr>
          <p:nvPr/>
        </p:nvSpPr>
        <p:spPr>
          <a:xfrm>
            <a:off x="457200" y="274638"/>
            <a:ext cx="8229600" cy="1143000"/>
          </a:xfrm>
          <a:prstGeom prst="rect">
            <a:avLst/>
          </a:prstGeom>
        </p:spPr>
        <p:txBody>
          <a:bodyPr>
            <a:normAutofit fontScale="975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s-ES_tradnl" sz="4100" b="1" i="0" u="none" strike="noStrike" kern="1200" cap="none" spc="0" normalizeH="0" baseline="0" noProof="0" dirty="0" err="1"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Dreams</a:t>
            </a:r>
            <a:r>
              <a:rPr kumimoji="0" lang="es-ES_tradnl" sz="41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 Los Cabos Resort </a:t>
            </a:r>
            <a:endParaRPr kumimoji="0" lang="es-ES_tradnl" sz="4100" b="1" i="0" u="none" strike="noStrike" kern="1200" cap="none" spc="0" normalizeH="0" baseline="0" noProof="0" dirty="0">
              <a:ln>
                <a:noFill/>
              </a:ln>
              <a:solidFill>
                <a:schemeClr val="tx2"/>
              </a:solidFill>
              <a:effectLst>
                <a:outerShdw blurRad="31750" dist="25400" dir="5400000" algn="tl" rotWithShape="0">
                  <a:srgbClr val="000000">
                    <a:alpha val="25000"/>
                  </a:srgbClr>
                </a:outerShdw>
              </a:effectLst>
              <a:uLnTx/>
              <a:uFillTx/>
              <a:latin typeface="+mj-lt"/>
              <a:ea typeface="+mj-ea"/>
              <a:cs typeface="+mj-cs"/>
            </a:endParaRPr>
          </a:p>
        </p:txBody>
      </p:sp>
      <p:pic>
        <p:nvPicPr>
          <p:cNvPr id="56322" name="Picture 2" descr="Dreams Los Cabos indoor diningroom"/>
          <p:cNvPicPr>
            <a:picLocks noChangeAspect="1" noChangeArrowheads="1"/>
          </p:cNvPicPr>
          <p:nvPr/>
        </p:nvPicPr>
        <p:blipFill>
          <a:blip r:embed="rId2" cstate="print"/>
          <a:srcRect/>
          <a:stretch>
            <a:fillRect/>
          </a:stretch>
        </p:blipFill>
        <p:spPr bwMode="auto">
          <a:xfrm>
            <a:off x="1785918" y="1643050"/>
            <a:ext cx="4909393" cy="3714776"/>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rencia">
  <a:themeElements>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urrenci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urre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39</TotalTime>
  <Words>212</Words>
  <Application>Microsoft Office PowerPoint</Application>
  <PresentationFormat>Presentación en pantalla (4:3)</PresentationFormat>
  <Paragraphs>15</Paragraphs>
  <Slides>11</Slides>
  <Notes>0</Notes>
  <HiddenSlides>0</HiddenSlides>
  <MMClips>0</MMClips>
  <ScaleCrop>false</ScaleCrop>
  <HeadingPairs>
    <vt:vector size="4" baseType="variant">
      <vt:variant>
        <vt:lpstr>Tema</vt:lpstr>
      </vt:variant>
      <vt:variant>
        <vt:i4>1</vt:i4>
      </vt:variant>
      <vt:variant>
        <vt:lpstr>Títulos de diapositiva</vt:lpstr>
      </vt:variant>
      <vt:variant>
        <vt:i4>11</vt:i4>
      </vt:variant>
    </vt:vector>
  </HeadingPairs>
  <TitlesOfParts>
    <vt:vector size="12" baseType="lpstr">
      <vt:lpstr>Concurrencia</vt:lpstr>
      <vt:lpstr>Dreams Los Cabos Resort </vt:lpstr>
      <vt:lpstr>Dreams Los Cabos Resort </vt:lpstr>
      <vt:lpstr>Dreams Los Cabos Resort </vt:lpstr>
      <vt:lpstr>Dreams Los Cabos Resort </vt:lpstr>
      <vt:lpstr>Dreams Los Cabos Resort </vt:lpstr>
      <vt:lpstr>Diapositiva 6</vt:lpstr>
      <vt:lpstr>Diapositiva 7</vt:lpstr>
      <vt:lpstr>Diapositiva 8</vt:lpstr>
      <vt:lpstr>Diapositiva 9</vt:lpstr>
      <vt:lpstr>Diapositiva 10</vt:lpstr>
      <vt:lpstr>Diapositiva 11</vt:lpstr>
    </vt:vector>
  </TitlesOfParts>
  <Company>Windows uE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WinuE</dc:creator>
  <cp:lastModifiedBy>Televisa</cp:lastModifiedBy>
  <cp:revision>5</cp:revision>
  <dcterms:created xsi:type="dcterms:W3CDTF">2009-05-13T00:27:28Z</dcterms:created>
  <dcterms:modified xsi:type="dcterms:W3CDTF">2009-11-11T22:21:57Z</dcterms:modified>
</cp:coreProperties>
</file>